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58" r:id="rId5"/>
    <p:sldId id="259" r:id="rId6"/>
    <p:sldId id="263" r:id="rId7"/>
    <p:sldId id="264"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45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46F31CF-0DDE-4722-B515-1C251F55EE50}" type="datetimeFigureOut">
              <a:rPr lang="en-US" smtClean="0"/>
              <a:pPr/>
              <a:t>10/3/2011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EE1D92D-CD29-4F72-A956-738270409954}"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6F31CF-0DDE-4722-B515-1C251F55EE50}"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1D92D-CD29-4F72-A956-73827040995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EE1D92D-CD29-4F72-A956-738270409954}"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6F31CF-0DDE-4722-B515-1C251F55EE50}"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46F31CF-0DDE-4722-B515-1C251F55EE50}"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EE1D92D-CD29-4F72-A956-738270409954}"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46F31CF-0DDE-4722-B515-1C251F55EE50}" type="datetimeFigureOut">
              <a:rPr lang="en-US" smtClean="0"/>
              <a:pPr/>
              <a:t>10/3/2011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EE1D92D-CD29-4F72-A956-738270409954}"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46F31CF-0DDE-4722-B515-1C251F55EE50}" type="datetimeFigureOut">
              <a:rPr lang="en-US" smtClean="0"/>
              <a:pPr/>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1D92D-CD29-4F72-A956-738270409954}"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46F31CF-0DDE-4722-B515-1C251F55EE50}" type="datetimeFigureOut">
              <a:rPr lang="en-US" smtClean="0"/>
              <a:pPr/>
              <a:t>10/3/2011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EE1D92D-CD29-4F72-A956-738270409954}"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46F31CF-0DDE-4722-B515-1C251F55EE50}" type="datetimeFigureOut">
              <a:rPr lang="en-US" smtClean="0"/>
              <a:pPr/>
              <a:t>10/3/2011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EE1D92D-CD29-4F72-A956-7382704099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46F31CF-0DDE-4722-B515-1C251F55EE50}" type="datetimeFigureOut">
              <a:rPr lang="en-US" smtClean="0"/>
              <a:pPr/>
              <a:t>10/3/2011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EE1D92D-CD29-4F72-A956-7382704099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EE1D92D-CD29-4F72-A956-738270409954}"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46F31CF-0DDE-4722-B515-1C251F55EE50}" type="datetimeFigureOut">
              <a:rPr lang="en-US" smtClean="0"/>
              <a:pPr/>
              <a:t>10/3/2011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EE1D92D-CD29-4F72-A956-738270409954}"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46F31CF-0DDE-4722-B515-1C251F55EE50}" type="datetimeFigureOut">
              <a:rPr lang="en-US" smtClean="0"/>
              <a:pPr/>
              <a:t>10/3/2011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46F31CF-0DDE-4722-B515-1C251F55EE50}" type="datetimeFigureOut">
              <a:rPr lang="en-US" smtClean="0"/>
              <a:pPr/>
              <a:t>10/3/2011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EE1D92D-CD29-4F72-A956-738270409954}"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685800"/>
            <a:ext cx="6400800" cy="4953000"/>
          </a:xfrm>
        </p:spPr>
        <p:txBody>
          <a:bodyPr/>
          <a:lstStyle/>
          <a:p>
            <a:endParaRPr lang="en-US" sz="2400" dirty="0" smtClean="0"/>
          </a:p>
          <a:p>
            <a:r>
              <a:rPr lang="en-US" sz="2400" dirty="0" smtClean="0"/>
              <a:t>How to make your writing </a:t>
            </a:r>
          </a:p>
          <a:p>
            <a:r>
              <a:rPr lang="en-US" sz="2400" dirty="0" smtClean="0"/>
              <a:t>DA BOMB!</a:t>
            </a:r>
            <a:endParaRPr lang="en-US" sz="2400" dirty="0"/>
          </a:p>
        </p:txBody>
      </p:sp>
      <p:sp>
        <p:nvSpPr>
          <p:cNvPr id="2" name="Title 1"/>
          <p:cNvSpPr>
            <a:spLocks noGrp="1"/>
          </p:cNvSpPr>
          <p:nvPr>
            <p:ph type="ctrTitle"/>
          </p:nvPr>
        </p:nvSpPr>
        <p:spPr>
          <a:xfrm>
            <a:off x="685800" y="1"/>
            <a:ext cx="7772400" cy="990599"/>
          </a:xfrm>
        </p:spPr>
        <p:txBody>
          <a:bodyPr/>
          <a:lstStyle/>
          <a:p>
            <a:r>
              <a:rPr lang="en-US" dirty="0" smtClean="0"/>
              <a:t>Exploding the Moment</a:t>
            </a:r>
            <a:endParaRPr lang="en-US" dirty="0"/>
          </a:p>
        </p:txBody>
      </p:sp>
      <p:pic>
        <p:nvPicPr>
          <p:cNvPr id="1026" name="Picture 2" descr="[explode+a+moment.jpg]"/>
          <p:cNvPicPr>
            <a:picLocks noChangeAspect="1" noChangeArrowheads="1"/>
          </p:cNvPicPr>
          <p:nvPr/>
        </p:nvPicPr>
        <p:blipFill>
          <a:blip r:embed="rId2" cstate="print"/>
          <a:srcRect/>
          <a:stretch>
            <a:fillRect/>
          </a:stretch>
        </p:blipFill>
        <p:spPr bwMode="auto">
          <a:xfrm>
            <a:off x="2057400" y="2895600"/>
            <a:ext cx="4953000" cy="3429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explode the moment</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Show! Don’t tell!</a:t>
            </a:r>
          </a:p>
          <a:p>
            <a:endParaRPr lang="en-US" dirty="0" smtClean="0"/>
          </a:p>
          <a:p>
            <a:endParaRPr lang="en-US" dirty="0" smtClean="0"/>
          </a:p>
          <a:p>
            <a:r>
              <a:rPr lang="en-US" dirty="0" smtClean="0"/>
              <a:t>Zoom lens</a:t>
            </a:r>
          </a:p>
          <a:p>
            <a:endParaRPr lang="en-US" dirty="0" smtClean="0"/>
          </a:p>
          <a:p>
            <a:endParaRPr lang="en-US" dirty="0" smtClean="0"/>
          </a:p>
          <a:p>
            <a:r>
              <a:rPr lang="en-US" smtClean="0"/>
              <a:t>Sensory details</a:t>
            </a:r>
            <a:endParaRPr lang="en-US" dirty="0" smtClean="0"/>
          </a:p>
          <a:p>
            <a:endParaRPr lang="en-US" dirty="0"/>
          </a:p>
        </p:txBody>
      </p:sp>
      <p:pic>
        <p:nvPicPr>
          <p:cNvPr id="4" name="Picture 3" descr="zoomlens.jpg"/>
          <p:cNvPicPr>
            <a:picLocks noChangeAspect="1"/>
          </p:cNvPicPr>
          <p:nvPr/>
        </p:nvPicPr>
        <p:blipFill>
          <a:blip r:embed="rId2" cstate="print"/>
          <a:stretch>
            <a:fillRect/>
          </a:stretch>
        </p:blipFill>
        <p:spPr>
          <a:xfrm>
            <a:off x="5562600" y="2209800"/>
            <a:ext cx="2857500" cy="28575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line should be exploded?</a:t>
            </a:r>
            <a:endParaRPr lang="en-US" dirty="0"/>
          </a:p>
        </p:txBody>
      </p:sp>
      <p:sp>
        <p:nvSpPr>
          <p:cNvPr id="3" name="Content Placeholder 2"/>
          <p:cNvSpPr>
            <a:spLocks noGrp="1"/>
          </p:cNvSpPr>
          <p:nvPr>
            <p:ph sz="quarter" idx="1"/>
          </p:nvPr>
        </p:nvSpPr>
        <p:spPr/>
        <p:txBody>
          <a:bodyPr>
            <a:normAutofit fontScale="85000" lnSpcReduction="20000"/>
          </a:bodyPr>
          <a:lstStyle/>
          <a:p>
            <a:pPr>
              <a:buNone/>
            </a:pPr>
            <a:endParaRPr lang="en-US" dirty="0"/>
          </a:p>
          <a:p>
            <a:r>
              <a:rPr lang="en-US" dirty="0"/>
              <a:t>I woke up from the phone ringing. My friend from work called and said she saw a note on my desk to go see the boss when I got in. It was late—as usual. I had no clean clothes and the fridge was next to bare. The subway seemed forever as I waited. We were packed in the subway car like sardines and then the train stopped in the middle of the tunnel, making me even later. At work I grabbed the note off my desk and went to go see the boss. I waited outside her office for a while before she called me in. I couldn’t figure out why she wanted to see me. I went inside and sat down. My boss handed me an envelope. She told me that my services were no longer needed and that I was free to go. I got my belongings from my desk and left. I took a cab home. I am now unemployed.</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action one!</a:t>
            </a:r>
            <a:endParaRPr lang="en-US" dirty="0"/>
          </a:p>
        </p:txBody>
      </p:sp>
      <p:sp>
        <p:nvSpPr>
          <p:cNvPr id="3" name="Content Placeholder 2"/>
          <p:cNvSpPr>
            <a:spLocks noGrp="1"/>
          </p:cNvSpPr>
          <p:nvPr>
            <p:ph sz="quarter" idx="1"/>
          </p:nvPr>
        </p:nvSpPr>
        <p:spPr/>
        <p:txBody>
          <a:bodyPr/>
          <a:lstStyle/>
          <a:p>
            <a:r>
              <a:rPr lang="en-US" dirty="0" smtClean="0"/>
              <a:t>We were packed in the subway car like sardines and then the train stopped in the middle of the tunnel, making me even later.</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Explosion paragraph</a:t>
            </a:r>
            <a:endParaRPr lang="en-US" dirty="0"/>
          </a:p>
        </p:txBody>
      </p:sp>
      <p:sp>
        <p:nvSpPr>
          <p:cNvPr id="3" name="Content Placeholder 2"/>
          <p:cNvSpPr>
            <a:spLocks noGrp="1"/>
          </p:cNvSpPr>
          <p:nvPr>
            <p:ph sz="quarter" idx="1"/>
          </p:nvPr>
        </p:nvSpPr>
        <p:spPr/>
        <p:txBody>
          <a:bodyPr>
            <a:normAutofit fontScale="70000" lnSpcReduction="20000"/>
          </a:bodyPr>
          <a:lstStyle/>
          <a:p>
            <a:r>
              <a:rPr lang="en-US" sz="3600" dirty="0" smtClean="0"/>
              <a:t>We </a:t>
            </a:r>
            <a:r>
              <a:rPr lang="en-US" sz="3600" dirty="0"/>
              <a:t>were packed in the subway car like sardines and then the train stopped in the middle of the tunnel, making me even later. My face pressed against a man’s back, and I could feel arms and shoulders shifting against me, nudging me to make space. I started getting nervous. The air thickened and grew foul—a smell of bodies, hairspray, and musty clothes surrounded me. I wanted to </a:t>
            </a:r>
            <a:r>
              <a:rPr lang="en-US" sz="3600" dirty="0" smtClean="0"/>
              <a:t>scream! </a:t>
            </a:r>
            <a:r>
              <a:rPr lang="en-US" sz="3600" dirty="0"/>
              <a:t>People around me began to sigh and make guttural noises expressing their discomfort. One woman said, “Oh God, I don’t think I can take much more of this.” Heads turned to look at her, and at that moment, the car rocked, and I stumbled into the man next to me. The train finally began to move.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sz="quarter" idx="1"/>
          </p:nvPr>
        </p:nvSpPr>
        <p:spPr/>
        <p:txBody>
          <a:bodyPr/>
          <a:lstStyle/>
          <a:p>
            <a:r>
              <a:rPr lang="en-US" b="1" dirty="0" smtClean="0"/>
              <a:t>The pizza was delicious.</a:t>
            </a:r>
          </a:p>
          <a:p>
            <a:endParaRPr lang="en-US" b="1" dirty="0" smtClean="0"/>
          </a:p>
          <a:p>
            <a:r>
              <a:rPr lang="en-US" b="1" dirty="0" smtClean="0"/>
              <a:t>This sentence TELLS.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exploded example</a:t>
            </a:r>
            <a:endParaRPr lang="en-US" dirty="0"/>
          </a:p>
        </p:txBody>
      </p:sp>
      <p:sp>
        <p:nvSpPr>
          <p:cNvPr id="3" name="Content Placeholder 2"/>
          <p:cNvSpPr>
            <a:spLocks noGrp="1"/>
          </p:cNvSpPr>
          <p:nvPr>
            <p:ph sz="quarter" idx="1"/>
          </p:nvPr>
        </p:nvSpPr>
        <p:spPr/>
        <p:txBody>
          <a:bodyPr/>
          <a:lstStyle/>
          <a:p>
            <a:r>
              <a:rPr lang="en-US" dirty="0" smtClean="0"/>
              <a:t>Steam rising up off the melted cheese made my mouth water. With the first bite, my teeth sunk into the cheese through the tomato sauce and into the moist crust, making me chew and swallow rapidly. Even the cheese and tomato sauce, sticking to my fingertips, begged to be licked.</a:t>
            </a:r>
          </a:p>
          <a:p>
            <a:endParaRPr lang="en-US" dirty="0" smtClean="0"/>
          </a:p>
          <a:p>
            <a:r>
              <a:rPr lang="en-US" b="1" dirty="0" smtClean="0"/>
              <a:t>This paragraph SHOWS.</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a partner and work together</a:t>
            </a:r>
            <a:endParaRPr lang="en-US" dirty="0"/>
          </a:p>
        </p:txBody>
      </p:sp>
      <p:sp>
        <p:nvSpPr>
          <p:cNvPr id="3" name="Content Placeholder 2"/>
          <p:cNvSpPr>
            <a:spLocks noGrp="1"/>
          </p:cNvSpPr>
          <p:nvPr>
            <p:ph sz="quarter" idx="1"/>
          </p:nvPr>
        </p:nvSpPr>
        <p:spPr/>
        <p:txBody>
          <a:bodyPr/>
          <a:lstStyle/>
          <a:p>
            <a:r>
              <a:rPr lang="en-US" sz="5400" dirty="0" smtClean="0"/>
              <a:t>Choose one line and “explode” it.</a:t>
            </a:r>
          </a:p>
          <a:p>
            <a:r>
              <a:rPr lang="en-US" sz="5400" dirty="0" smtClean="0"/>
              <a:t>He is angry.</a:t>
            </a:r>
          </a:p>
          <a:p>
            <a:r>
              <a:rPr lang="en-US" sz="5400" dirty="0" smtClean="0"/>
              <a:t>The girls were excited.</a:t>
            </a:r>
          </a:p>
          <a:p>
            <a:pPr>
              <a:buNone/>
            </a:pPr>
            <a:endParaRPr lang="en-US" sz="5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“showing” suggestions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Sitting at this desk, his jaw tightened. His eyes flashed heat waves at me. The words erupted from his mouth, “I need to talk to you after work</a:t>
            </a:r>
            <a:r>
              <a:rPr lang="en-US" dirty="0" smtClean="0"/>
              <a:t>.” </a:t>
            </a:r>
            <a:r>
              <a:rPr lang="en-US" dirty="0" smtClean="0"/>
              <a:t>This final hiss in his voice warned me of what was coming.</a:t>
            </a:r>
          </a:p>
          <a:p>
            <a:r>
              <a:rPr lang="en-US" dirty="0" smtClean="0"/>
              <a:t>Giggles and screams filled the arena. The soft curls were now damp with perspiration and the anticipation of the event. They held tight to each other in a mock effort to contain themselves. Arms flailed upward, and voices echoed in varying tones. The moment was here.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94</TotalTime>
  <Words>590</Words>
  <Application>Microsoft Office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Exploding the Moment</vt:lpstr>
      <vt:lpstr>How to explode the moment</vt:lpstr>
      <vt:lpstr>Which line should be exploded?</vt:lpstr>
      <vt:lpstr>An action one!</vt:lpstr>
      <vt:lpstr>Explosion paragraph</vt:lpstr>
      <vt:lpstr>Another example</vt:lpstr>
      <vt:lpstr>Another exploded example</vt:lpstr>
      <vt:lpstr>Find a partner and work together</vt:lpstr>
      <vt:lpstr>Two “showing” suggestions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Exploding the Moment</dc:title>
  <dc:creator>HPDesktop</dc:creator>
  <cp:lastModifiedBy>duser</cp:lastModifiedBy>
  <cp:revision>8</cp:revision>
  <dcterms:created xsi:type="dcterms:W3CDTF">2011-09-29T09:25:45Z</dcterms:created>
  <dcterms:modified xsi:type="dcterms:W3CDTF">2011-10-03T14:15:47Z</dcterms:modified>
</cp:coreProperties>
</file>